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C9"/>
    <a:srgbClr val="081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8439C-57EF-460F-A1A8-D70B0EF3A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16228-1515-425E-B027-8CEEB8F5F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6AF9F-5609-48F4-82DE-9B0F20DF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CDDCC-F763-4FA0-B4FE-251E1A109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620E-3947-4642-BA82-2E802548F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8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C579F-EBB7-4FD5-BDE7-B4A2F47B2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009ED-08D6-4DF0-A6B9-7F80A0F13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C6546-5798-46FB-80F3-EF233E5F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5147B-9F8F-401C-AD47-FBF7C5955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E4224-D473-4881-963B-65848CE11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7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7BE07-46D0-4F0C-9A3A-845F35034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E61DA7-C8EE-4086-AAC7-4CCED60E1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AC1F-E2D0-4AC4-998B-F2D5E13A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C37A9-D466-45A9-9C72-DC2ADED0D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E6710-1968-4BDB-ABCF-F71AC29C1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0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BDC8D-2B41-4670-B9D7-1978838D9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D93A3-1A85-44A3-9F90-AC83D7B61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85693-9031-4A3B-97D5-BF463FD8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0EA31-16F1-4B73-A0C8-8C851AE9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2626C-CADA-476E-8DD1-5756D94C5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0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C065-BE32-4CB5-AF89-5A163F4E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99C35-7FD2-4F37-9FB6-B89E51775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40112-56B1-426C-9072-1200FAB2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7E6DC-2016-4DB7-85ED-72DF7A6C3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409A4-69E0-4E90-8962-C364E25F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4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49184-376F-4677-B5E8-D18C1329F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5201D-8424-4FFB-9DC3-0311E4FFB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D349D-DD92-4CB4-A873-5B7E3430E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314FE-5A93-49AF-B4A7-CB0C64685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DCA5D-51A9-44F4-BBCC-34C21086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5D3FD-E5E2-4B21-9237-B93B88C00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136E-8DB4-4975-9A77-477E76E1F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09F23-8686-4522-B6C8-BA6D35224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D348B-6297-4613-BECC-E3F0612C7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03FFC-9162-480A-B090-D7B7B40ED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484D1-88D8-4D34-BC2C-916CE40BE8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8C3D91-4B77-43E9-ACB2-3C06D4CF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2FB255-4F65-4D7E-B56C-704511EE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D64803-090E-462B-A9CE-A35F70FAB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6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01D83-2728-4EC3-BA44-605BC9107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ED542-58A8-44D8-BB87-EAEB1F017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7602D1-1E39-4680-93E8-444CEF5E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A0706-54FA-443B-A6DC-FA082835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0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FEA04C-E394-4092-B6A3-A99CCA760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BEA93B-41B8-4346-A75B-09141FA8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BBADD-A64D-4507-90F2-17F8ED4B8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127F8-1D12-4483-BF3B-043AEDB8F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8812-84C2-4430-9B92-F24400C61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786152-7846-404B-9971-037D835D5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8D9EA-5CF7-4A4B-9DD3-E4EDA5AD7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F086-0E8E-4EC5-A8C1-3CF6D24A9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6391C-EA60-42F4-BBCB-7F74653D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1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EBD2-A4A1-4AC2-9B99-D9F7F150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4851F-74E5-4E6E-918F-5817C290D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EDC89-469E-49F2-B39D-44D1EE25A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292A3-17A0-4ED2-A508-9B1FC286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CBA8C-C64F-4518-9EE1-9C5C759A4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C3B3B-B4E8-48E4-B738-AE2DAD1F4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2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8E4804-747A-4EC7-9FCE-B027214F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CD23E-3B7D-456E-B967-F8A759516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E210E-6C1C-4B17-BB7E-7FD6CD196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25D10-DBFA-437E-A6F6-8572AAE70B8A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6719C-DC81-4E03-B7C6-EBBA0B2F9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7AD11-673D-437A-B8F3-EEC5BCEE5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178E7-EBCA-4266-ADA1-D6C6D652B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65457-0225-4F39-9D44-1FC84B77D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6079" y="5243118"/>
            <a:ext cx="3889359" cy="1466027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0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a JLicense licensee, this community supports Jewish music and musicians. Visit JLicense.com for more information.</a:t>
            </a:r>
            <a:endParaRPr lang="en-US" sz="2000" b="1" kern="1200" dirty="0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Picture Placeholder 13" descr="A close up of a sign&#10;&#10;Description automatically generated">
            <a:extLst>
              <a:ext uri="{FF2B5EF4-FFF2-40B4-BE49-F238E27FC236}">
                <a16:creationId xmlns:a16="http://schemas.microsoft.com/office/drawing/2014/main" id="{06D70F8D-3D5C-43B8-BA0F-5DE44B1F46A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0" b="10520"/>
          <a:stretch>
            <a:fillRect/>
          </a:stretch>
        </p:blipFill>
        <p:spPr>
          <a:xfrm>
            <a:off x="3582020" y="0"/>
            <a:ext cx="8696385" cy="6866744"/>
          </a:xfr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386DE46-D1B4-4FAC-B74A-8BBD3D52B613}"/>
              </a:ext>
            </a:extLst>
          </p:cNvPr>
          <p:cNvSpPr txBox="1">
            <a:spLocks/>
          </p:cNvSpPr>
          <p:nvPr/>
        </p:nvSpPr>
        <p:spPr>
          <a:xfrm>
            <a:off x="196080" y="326182"/>
            <a:ext cx="3514682" cy="192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0814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Music for this service or event was </a:t>
            </a:r>
            <a:r>
              <a:rPr lang="en-US" sz="2400" b="1" dirty="0">
                <a:solidFill>
                  <a:srgbClr val="0080C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licensed by JLicense.com </a:t>
            </a:r>
            <a:r>
              <a:rPr lang="en-US" sz="2400" b="1" dirty="0">
                <a:solidFill>
                  <a:srgbClr val="08147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 license number:</a:t>
            </a:r>
          </a:p>
        </p:txBody>
      </p:sp>
    </p:spTree>
    <p:extLst>
      <p:ext uri="{BB962C8B-B14F-4D97-AF65-F5344CB8AC3E}">
        <p14:creationId xmlns:p14="http://schemas.microsoft.com/office/powerpoint/2010/main" val="34659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 JLICENSE.COM</dc:title>
  <dc:creator>Rachel Roth</dc:creator>
  <cp:lastModifiedBy>Rachel Roth</cp:lastModifiedBy>
  <cp:revision>8</cp:revision>
  <dcterms:created xsi:type="dcterms:W3CDTF">2019-10-31T14:02:49Z</dcterms:created>
  <dcterms:modified xsi:type="dcterms:W3CDTF">2020-07-31T19:07:58Z</dcterms:modified>
</cp:coreProperties>
</file>